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7556500" cy="10693400"/>
  <p:notesSz cx="7556500" cy="106934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0640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67213" y="3314954"/>
            <a:ext cx="6428422" cy="22456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34427" y="5988304"/>
            <a:ext cx="5293994" cy="2673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78142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894867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8142" y="427735"/>
            <a:ext cx="6806564" cy="171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8142" y="2459482"/>
            <a:ext cx="6806564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71369" y="9944862"/>
            <a:ext cx="2420111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814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4525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Office PowerPoint</Application>
  <PresentationFormat>Benutzerdefiniert</PresentationFormat>
  <Paragraphs>0</Paragraphs>
  <Slides>29</Slides>
  <Notes>29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0" baseType="lpstr"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Online2PDF.com</cp:lastModifiedBy>
  <cp:revision>1</cp:revision>
  <dcterms:created xsi:type="dcterms:W3CDTF">2018-10-29T17:42:17Z</dcterms:created>
  <dcterms:modified xsi:type="dcterms:W3CDTF">2018-10-29T16:42:22Z</dcterms:modified>
</cp:coreProperties>
</file>